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0"/>
  </p:notesMasterIdLst>
  <p:sldIdLst>
    <p:sldId id="330" r:id="rId7"/>
    <p:sldId id="381" r:id="rId8"/>
    <p:sldId id="3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16A18-1E30-C04A-9A16-54343C04CA07}" v="41" dt="2022-10-07T19:08:03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39" autoAdjust="0"/>
    <p:restoredTop sz="96327" autoAdjust="0"/>
  </p:normalViewPr>
  <p:slideViewPr>
    <p:cSldViewPr snapToGrid="0" snapToObjects="1">
      <p:cViewPr varScale="1">
        <p:scale>
          <a:sx n="87" d="100"/>
          <a:sy n="87" d="100"/>
        </p:scale>
        <p:origin x="120" y="120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7, </a:t>
            </a:r>
            <a:r>
              <a:rPr lang="en-US">
                <a:latin typeface="Helvetica Light" panose="020B0403020202020204" pitchFamily="34" charset="0"/>
              </a:rPr>
              <a:t>Session 2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430712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Session 1</a:t>
            </a:r>
          </a:p>
          <a:p>
            <a:pPr lvl="1"/>
            <a:r>
              <a:rPr lang="en-US" sz="2800" dirty="0">
                <a:solidFill>
                  <a:srgbClr val="484A4C"/>
                </a:solidFill>
                <a:latin typeface="Helvetica Neue"/>
              </a:rPr>
              <a:t>More Pandas functions</a:t>
            </a:r>
          </a:p>
          <a:p>
            <a:pPr lvl="2"/>
            <a:r>
              <a:rPr lang="en-US" sz="2400" dirty="0">
                <a:solidFill>
                  <a:srgbClr val="484A4C"/>
                </a:solidFill>
                <a:latin typeface="Helvetica Neue"/>
              </a:rPr>
              <a:t>Index operations</a:t>
            </a:r>
          </a:p>
          <a:p>
            <a:pPr lvl="2"/>
            <a:r>
              <a:rPr lang="en-US" sz="2400" dirty="0">
                <a:solidFill>
                  <a:srgbClr val="484A4C"/>
                </a:solidFill>
                <a:latin typeface="Helvetica Neue"/>
              </a:rPr>
              <a:t>Concat/Append</a:t>
            </a:r>
          </a:p>
          <a:p>
            <a:pPr lvl="2"/>
            <a:r>
              <a:rPr lang="en-US" sz="2400" dirty="0"/>
              <a:t>Merge</a:t>
            </a:r>
          </a:p>
          <a:p>
            <a:pPr lvl="2"/>
            <a:r>
              <a:rPr lang="en-US" sz="2400" dirty="0"/>
              <a:t>Groupby and Aggregation</a:t>
            </a:r>
          </a:p>
          <a:p>
            <a:pPr lvl="1"/>
            <a:r>
              <a:rPr lang="en-US" sz="2800" dirty="0"/>
              <a:t>Troubleshooting Pandas dataframes</a:t>
            </a:r>
          </a:p>
          <a:p>
            <a:r>
              <a:rPr lang="en-US" sz="3600" dirty="0"/>
              <a:t>Session 1</a:t>
            </a:r>
            <a:endParaRPr lang="en-US" sz="2800" dirty="0"/>
          </a:p>
          <a:p>
            <a:pPr lvl="1"/>
            <a:r>
              <a:rPr lang="en-US" sz="2800" dirty="0">
                <a:solidFill>
                  <a:srgbClr val="484A4C"/>
                </a:solidFill>
                <a:latin typeface="Helvetica Neue"/>
              </a:rPr>
              <a:t>Intro to SQL</a:t>
            </a:r>
          </a:p>
          <a:p>
            <a:pPr lvl="2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SQL clauses</a:t>
            </a:r>
          </a:p>
          <a:p>
            <a:pPr lvl="2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Joins</a:t>
            </a:r>
          </a:p>
          <a:p>
            <a:pPr lvl="2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 to write SQL queries and use sqlite3 in Jupyter NB’s.</a:t>
            </a:r>
          </a:p>
          <a:p>
            <a:pPr lvl="2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DB Browser for SQLite</a:t>
            </a:r>
          </a:p>
          <a:p>
            <a:pPr lvl="2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Aggregate function overview</a:t>
            </a:r>
          </a:p>
          <a:p>
            <a:pPr lvl="2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String manipulations, in select and sorting/joining</a:t>
            </a:r>
          </a:p>
          <a:p>
            <a:pPr lvl="2"/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 to query data from a database and create a pandas dataframe from 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796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50B3C7-5CF9-4313-AC40-80052A3B5180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a6556677-8777-4dc9-bde5-319ad1a2900e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2541</TotalTime>
  <Words>94</Words>
  <Application>Microsoft Office PowerPoint</Application>
  <PresentationFormat>Widescreen</PresentationFormat>
  <Paragraphs>21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Arial</vt:lpstr>
      <vt:lpstr>Calibri</vt:lpstr>
      <vt:lpstr>Helvetica</vt:lpstr>
      <vt:lpstr>Helvetica Light</vt:lpstr>
      <vt:lpstr>Helvetica Neue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298</cp:revision>
  <dcterms:created xsi:type="dcterms:W3CDTF">2016-03-09T16:46:53Z</dcterms:created>
  <dcterms:modified xsi:type="dcterms:W3CDTF">2023-01-07T12:58:23Z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